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5"/>
  </p:notesMasterIdLst>
  <p:sldIdLst>
    <p:sldId id="257" r:id="rId2"/>
    <p:sldId id="258" r:id="rId3"/>
    <p:sldId id="259" r:id="rId4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4"/>
    <p:restoredTop sz="89776"/>
  </p:normalViewPr>
  <p:slideViewPr>
    <p:cSldViewPr snapToGrid="0">
      <p:cViewPr varScale="1">
        <p:scale>
          <a:sx n="81" d="100"/>
          <a:sy n="81" d="100"/>
        </p:scale>
        <p:origin x="10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6A61A-6E6B-4743-96AF-04AA824A2773}" type="datetimeFigureOut">
              <a:rPr lang="en-US" smtClean="0"/>
              <a:t>5/28/24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A699F-5EF6-6E49-A1C0-61096F3B8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5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partner logo/s and event details (date, venue)</a:t>
            </a:r>
          </a:p>
          <a:p>
            <a:r>
              <a:rPr lang="en-US" dirty="0"/>
              <a:t>Edit participant name and signatories’ name, designation and organization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A699F-5EF6-6E49-A1C0-61096F3B8E4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22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partner logo/s and event details (date, venue)</a:t>
            </a:r>
          </a:p>
          <a:p>
            <a:r>
              <a:rPr lang="en-US" dirty="0"/>
              <a:t>Edit participant name and signatories’ name, designation and organization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A699F-5EF6-6E49-A1C0-61096F3B8E4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055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A699F-5EF6-6E49-A1C0-61096F3B8E4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20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31E-B039-AE44-B4DA-9CE2B576FDAB}" type="datetimeFigureOut">
              <a:rPr lang="en-US" smtClean="0"/>
              <a:t>5/28/24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DEC2-82A5-BB4B-B03D-AB5DD372A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42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31E-B039-AE44-B4DA-9CE2B576FDAB}" type="datetimeFigureOut">
              <a:rPr lang="en-US" smtClean="0"/>
              <a:t>5/28/24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DEC2-82A5-BB4B-B03D-AB5DD372A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634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31E-B039-AE44-B4DA-9CE2B576FDAB}" type="datetimeFigureOut">
              <a:rPr lang="en-US" smtClean="0"/>
              <a:t>5/28/24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DEC2-82A5-BB4B-B03D-AB5DD372A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95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31E-B039-AE44-B4DA-9CE2B576FDAB}" type="datetimeFigureOut">
              <a:rPr lang="en-US" smtClean="0"/>
              <a:t>5/28/24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DEC2-82A5-BB4B-B03D-AB5DD372A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55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31E-B039-AE44-B4DA-9CE2B576FDAB}" type="datetimeFigureOut">
              <a:rPr lang="en-US" smtClean="0"/>
              <a:t>5/28/24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DEC2-82A5-BB4B-B03D-AB5DD372A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796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31E-B039-AE44-B4DA-9CE2B576FDAB}" type="datetimeFigureOut">
              <a:rPr lang="en-US" smtClean="0"/>
              <a:t>5/28/24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DEC2-82A5-BB4B-B03D-AB5DD372A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401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31E-B039-AE44-B4DA-9CE2B576FDAB}" type="datetimeFigureOut">
              <a:rPr lang="en-US" smtClean="0"/>
              <a:t>5/28/24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DEC2-82A5-BB4B-B03D-AB5DD372A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061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31E-B039-AE44-B4DA-9CE2B576FDAB}" type="datetimeFigureOut">
              <a:rPr lang="en-US" smtClean="0"/>
              <a:t>5/28/24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DEC2-82A5-BB4B-B03D-AB5DD372A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617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31E-B039-AE44-B4DA-9CE2B576FDAB}" type="datetimeFigureOut">
              <a:rPr lang="en-US" smtClean="0"/>
              <a:t>5/28/24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DEC2-82A5-BB4B-B03D-AB5DD372A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20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31E-B039-AE44-B4DA-9CE2B576FDAB}" type="datetimeFigureOut">
              <a:rPr lang="en-US" smtClean="0"/>
              <a:t>5/28/24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DEC2-82A5-BB4B-B03D-AB5DD372A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705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C31E-B039-AE44-B4DA-9CE2B576FDAB}" type="datetimeFigureOut">
              <a:rPr lang="en-US" smtClean="0"/>
              <a:t>5/28/24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DEC2-82A5-BB4B-B03D-AB5DD372A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641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9CC31E-B039-AE44-B4DA-9CE2B576FDAB}" type="datetimeFigureOut">
              <a:rPr lang="en-US" smtClean="0"/>
              <a:t>5/28/24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7BDEC2-82A5-BB4B-B03D-AB5DD372A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639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ertificate of participation with colorful triangles&#10;&#10;Description automatically generated">
            <a:extLst>
              <a:ext uri="{FF2B5EF4-FFF2-40B4-BE49-F238E27FC236}">
                <a16:creationId xmlns:a16="http://schemas.microsoft.com/office/drawing/2014/main" id="{DCB1B87D-F8A0-6BF9-C991-37FC38759C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0062141" cy="7772400"/>
          </a:xfrm>
          <a:prstGeom prst="rect">
            <a:avLst/>
          </a:prstGeom>
        </p:spPr>
      </p:pic>
      <p:pic>
        <p:nvPicPr>
          <p:cNvPr id="9" name="Picture 8" descr="A logo with text on a black background&#10;&#10;Description automatically generated">
            <a:extLst>
              <a:ext uri="{FF2B5EF4-FFF2-40B4-BE49-F238E27FC236}">
                <a16:creationId xmlns:a16="http://schemas.microsoft.com/office/drawing/2014/main" id="{D6FFCB3E-0FE6-4C00-E6A7-88D53E183E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1347" y="356178"/>
            <a:ext cx="1024807" cy="828386"/>
          </a:xfrm>
          <a:prstGeom prst="rect">
            <a:avLst/>
          </a:prstGeom>
        </p:spPr>
      </p:pic>
      <p:pic>
        <p:nvPicPr>
          <p:cNvPr id="10" name="Picture 9" descr="A logo with blue and green circles&#10;&#10;Description automatically generated">
            <a:extLst>
              <a:ext uri="{FF2B5EF4-FFF2-40B4-BE49-F238E27FC236}">
                <a16:creationId xmlns:a16="http://schemas.microsoft.com/office/drawing/2014/main" id="{A9441714-47E8-349B-EF58-BC78157B7C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8205" y="335395"/>
            <a:ext cx="1104411" cy="8491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19F4E66-3DEC-E0F9-F784-51368E36F9B1}"/>
              </a:ext>
            </a:extLst>
          </p:cNvPr>
          <p:cNvSpPr txBox="1"/>
          <p:nvPr/>
        </p:nvSpPr>
        <p:spPr>
          <a:xfrm>
            <a:off x="1168400" y="3289640"/>
            <a:ext cx="772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latin typeface="STLiti" panose="02010800040101010101" pitchFamily="2" charset="-122"/>
                <a:ea typeface="STLiti" panose="02010800040101010101" pitchFamily="2" charset="-122"/>
                <a:cs typeface="Vladimir Script" panose="020F0502020204030204" pitchFamily="34" charset="0"/>
              </a:rPr>
              <a:t>Name of Participant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F70342-40C9-5FCB-0536-DD8597C6196A}"/>
              </a:ext>
            </a:extLst>
          </p:cNvPr>
          <p:cNvSpPr txBox="1"/>
          <p:nvPr/>
        </p:nvSpPr>
        <p:spPr>
          <a:xfrm>
            <a:off x="952689" y="4371557"/>
            <a:ext cx="8153022" cy="571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latin typeface="Avenir Book" panose="02000503020000020003" pitchFamily="2" charset="0"/>
              </a:rPr>
              <a:t>for actively participating in the </a:t>
            </a:r>
            <a:r>
              <a:rPr lang="en-US" sz="1400" b="1" dirty="0">
                <a:latin typeface="Avenir Medium" panose="02000503020000020003" pitchFamily="2" charset="0"/>
              </a:rPr>
              <a:t>Kasama sa Kalusugan: Youth Health Influencer Training Workshop</a:t>
            </a:r>
            <a:br>
              <a:rPr lang="en-US" sz="1400" b="1" dirty="0">
                <a:latin typeface="Avenir Medium" panose="02000503020000020003" pitchFamily="2" charset="0"/>
              </a:rPr>
            </a:br>
            <a:r>
              <a:rPr lang="en-US" sz="1400" dirty="0">
                <a:latin typeface="Avenir Book" panose="02000503020000020003" pitchFamily="2" charset="0"/>
              </a:rPr>
              <a:t>held on (date) at (city/municipality)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A48973-EA8A-F8B6-E491-5DCEE87C0B4B}"/>
              </a:ext>
            </a:extLst>
          </p:cNvPr>
          <p:cNvSpPr txBox="1"/>
          <p:nvPr/>
        </p:nvSpPr>
        <p:spPr>
          <a:xfrm>
            <a:off x="1637215" y="5766428"/>
            <a:ext cx="2384926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Avenir Black" panose="02000503020000020003" pitchFamily="2" charset="0"/>
              </a:rPr>
              <a:t>Name of Organizer</a:t>
            </a:r>
          </a:p>
          <a:p>
            <a:pPr algn="ctr">
              <a:lnSpc>
                <a:spcPts val="1900"/>
              </a:lnSpc>
            </a:pPr>
            <a:r>
              <a:rPr lang="en-US" sz="1400" dirty="0">
                <a:latin typeface="Avenir Book" panose="02000503020000020003" pitchFamily="2" charset="0"/>
              </a:rPr>
              <a:t>Title/Designation</a:t>
            </a:r>
          </a:p>
          <a:p>
            <a:pPr algn="ctr">
              <a:lnSpc>
                <a:spcPts val="1900"/>
              </a:lnSpc>
            </a:pPr>
            <a:r>
              <a:rPr lang="en-US" sz="1400" dirty="0">
                <a:latin typeface="Avenir Book" panose="02000503020000020003" pitchFamily="2" charset="0"/>
              </a:rPr>
              <a:t>Office/Organization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C7CE0C-EF1B-1D85-B67A-A000AFF33C52}"/>
              </a:ext>
            </a:extLst>
          </p:cNvPr>
          <p:cNvSpPr txBox="1"/>
          <p:nvPr/>
        </p:nvSpPr>
        <p:spPr>
          <a:xfrm>
            <a:off x="5428824" y="5766428"/>
            <a:ext cx="2384926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Avenir Black" panose="02000503020000020003" pitchFamily="2" charset="0"/>
              </a:rPr>
              <a:t>Name of Facilitator</a:t>
            </a:r>
          </a:p>
          <a:p>
            <a:pPr algn="ctr">
              <a:lnSpc>
                <a:spcPts val="1900"/>
              </a:lnSpc>
            </a:pPr>
            <a:r>
              <a:rPr lang="en-US" sz="1400" dirty="0">
                <a:latin typeface="Avenir Book" panose="02000503020000020003" pitchFamily="2" charset="0"/>
              </a:rPr>
              <a:t>Title/Designation</a:t>
            </a:r>
          </a:p>
          <a:p>
            <a:pPr algn="ctr">
              <a:lnSpc>
                <a:spcPts val="1900"/>
              </a:lnSpc>
            </a:pPr>
            <a:r>
              <a:rPr lang="en-US" sz="1400" dirty="0">
                <a:latin typeface="Avenir Book" panose="02000503020000020003" pitchFamily="2" charset="0"/>
              </a:rPr>
              <a:t>Office/Organization</a:t>
            </a:r>
          </a:p>
        </p:txBody>
      </p:sp>
    </p:spTree>
    <p:extLst>
      <p:ext uri="{BB962C8B-B14F-4D97-AF65-F5344CB8AC3E}">
        <p14:creationId xmlns:p14="http://schemas.microsoft.com/office/powerpoint/2010/main" val="204508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ertificate of participation&#10;&#10;Description automatically generated">
            <a:extLst>
              <a:ext uri="{FF2B5EF4-FFF2-40B4-BE49-F238E27FC236}">
                <a16:creationId xmlns:a16="http://schemas.microsoft.com/office/drawing/2014/main" id="{8C12C7EF-0DE7-33D0-B7DA-F74CFFBBB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71" y="0"/>
            <a:ext cx="10062142" cy="7772400"/>
          </a:xfrm>
          <a:prstGeom prst="rect">
            <a:avLst/>
          </a:prstGeom>
        </p:spPr>
      </p:pic>
      <p:pic>
        <p:nvPicPr>
          <p:cNvPr id="10" name="Picture 9" descr="A logo with text on a black background&#10;&#10;Description automatically generated">
            <a:extLst>
              <a:ext uri="{FF2B5EF4-FFF2-40B4-BE49-F238E27FC236}">
                <a16:creationId xmlns:a16="http://schemas.microsoft.com/office/drawing/2014/main" id="{9E00C783-7818-67BC-C179-EABF070A3F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1347" y="356178"/>
            <a:ext cx="1024807" cy="828386"/>
          </a:xfrm>
          <a:prstGeom prst="rect">
            <a:avLst/>
          </a:prstGeom>
        </p:spPr>
      </p:pic>
      <p:pic>
        <p:nvPicPr>
          <p:cNvPr id="11" name="Picture 10" descr="A logo with blue and green circles&#10;&#10;Description automatically generated">
            <a:extLst>
              <a:ext uri="{FF2B5EF4-FFF2-40B4-BE49-F238E27FC236}">
                <a16:creationId xmlns:a16="http://schemas.microsoft.com/office/drawing/2014/main" id="{45C9758A-06D5-97C8-2C25-C20379BCF7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8205" y="335395"/>
            <a:ext cx="1104411" cy="8491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89E7A8-ED5B-9689-1F46-FA4A1CDF4A37}"/>
              </a:ext>
            </a:extLst>
          </p:cNvPr>
          <p:cNvSpPr txBox="1"/>
          <p:nvPr/>
        </p:nvSpPr>
        <p:spPr>
          <a:xfrm>
            <a:off x="1168400" y="3289640"/>
            <a:ext cx="772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latin typeface="STLiti" panose="02010800040101010101" pitchFamily="2" charset="-122"/>
                <a:ea typeface="STLiti" panose="02010800040101010101" pitchFamily="2" charset="-122"/>
                <a:cs typeface="Vladimir Script" panose="020F0502020204030204" pitchFamily="34" charset="0"/>
              </a:rPr>
              <a:t>Name of Participant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CC79B2-95BF-1CEC-5377-D1E37C17FEB2}"/>
              </a:ext>
            </a:extLst>
          </p:cNvPr>
          <p:cNvSpPr txBox="1"/>
          <p:nvPr/>
        </p:nvSpPr>
        <p:spPr>
          <a:xfrm>
            <a:off x="1637215" y="5766428"/>
            <a:ext cx="2384926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Avenir Black" panose="02000503020000020003" pitchFamily="2" charset="0"/>
              </a:rPr>
              <a:t>Name of Organizer</a:t>
            </a:r>
          </a:p>
          <a:p>
            <a:pPr algn="ctr">
              <a:lnSpc>
                <a:spcPts val="1900"/>
              </a:lnSpc>
            </a:pPr>
            <a:r>
              <a:rPr lang="en-US" sz="1400" dirty="0">
                <a:latin typeface="Avenir Book" panose="02000503020000020003" pitchFamily="2" charset="0"/>
              </a:rPr>
              <a:t>Title/Designation</a:t>
            </a:r>
          </a:p>
          <a:p>
            <a:pPr algn="ctr">
              <a:lnSpc>
                <a:spcPts val="1900"/>
              </a:lnSpc>
            </a:pPr>
            <a:r>
              <a:rPr lang="en-US" sz="1400" dirty="0">
                <a:latin typeface="Avenir Book" panose="02000503020000020003" pitchFamily="2" charset="0"/>
              </a:rPr>
              <a:t>Office/Organization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C7C62C-86AD-7082-6095-F0FAAD287641}"/>
              </a:ext>
            </a:extLst>
          </p:cNvPr>
          <p:cNvSpPr txBox="1"/>
          <p:nvPr/>
        </p:nvSpPr>
        <p:spPr>
          <a:xfrm>
            <a:off x="5428824" y="5766428"/>
            <a:ext cx="2384926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Avenir Black" panose="02000503020000020003" pitchFamily="2" charset="0"/>
              </a:rPr>
              <a:t>Name of Facilitator</a:t>
            </a:r>
          </a:p>
          <a:p>
            <a:pPr algn="ctr">
              <a:lnSpc>
                <a:spcPts val="1900"/>
              </a:lnSpc>
            </a:pPr>
            <a:r>
              <a:rPr lang="en-US" sz="1400" dirty="0">
                <a:latin typeface="Avenir Book" panose="02000503020000020003" pitchFamily="2" charset="0"/>
              </a:rPr>
              <a:t>Title/Designation</a:t>
            </a:r>
          </a:p>
          <a:p>
            <a:pPr algn="ctr">
              <a:lnSpc>
                <a:spcPts val="1900"/>
              </a:lnSpc>
            </a:pPr>
            <a:r>
              <a:rPr lang="en-US" sz="1400" dirty="0">
                <a:latin typeface="Avenir Book" panose="02000503020000020003" pitchFamily="2" charset="0"/>
              </a:rPr>
              <a:t>Office/Organization</a:t>
            </a:r>
          </a:p>
        </p:txBody>
      </p:sp>
    </p:spTree>
    <p:extLst>
      <p:ext uri="{BB962C8B-B14F-4D97-AF65-F5344CB8AC3E}">
        <p14:creationId xmlns:p14="http://schemas.microsoft.com/office/powerpoint/2010/main" val="3102583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ertificate of participation with colorful triangles&#10;&#10;Description automatically generated">
            <a:extLst>
              <a:ext uri="{FF2B5EF4-FFF2-40B4-BE49-F238E27FC236}">
                <a16:creationId xmlns:a16="http://schemas.microsoft.com/office/drawing/2014/main" id="{890B08D2-BE92-0EAC-5CD7-39DB339D01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" y="6349"/>
            <a:ext cx="10052050" cy="776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569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120</Words>
  <Application>Microsoft Macintosh PowerPoint</Application>
  <PresentationFormat>Custom</PresentationFormat>
  <Paragraphs>23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STLiti</vt:lpstr>
      <vt:lpstr>Aptos</vt:lpstr>
      <vt:lpstr>Aptos Display</vt:lpstr>
      <vt:lpstr>Arial</vt:lpstr>
      <vt:lpstr>Avenir Black</vt:lpstr>
      <vt:lpstr>Avenir Book</vt:lpstr>
      <vt:lpstr>Avenir Medium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Chello Caliwan</dc:creator>
  <cp:lastModifiedBy>Chello Caliwan</cp:lastModifiedBy>
  <cp:revision>2</cp:revision>
  <dcterms:created xsi:type="dcterms:W3CDTF">2024-05-28T06:37:02Z</dcterms:created>
  <dcterms:modified xsi:type="dcterms:W3CDTF">2024-05-28T07:28:56Z</dcterms:modified>
</cp:coreProperties>
</file>